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59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8A45E"/>
    <a:srgbClr val="E6F062"/>
    <a:srgbClr val="FFCC00"/>
    <a:srgbClr val="E08272"/>
    <a:srgbClr val="DDDA52"/>
    <a:srgbClr val="FC9A64"/>
    <a:srgbClr val="FB8C4F"/>
    <a:srgbClr val="AFF39F"/>
    <a:srgbClr val="9CF088"/>
    <a:srgbClr val="90EE6E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99" autoAdjust="0"/>
    <p:restoredTop sz="9466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 smtClean="0"/>
              <a:t>Kliknij, aby edytować styl wzorca podtytułu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B54ABA-4635-444D-8CCC-E5650C8B7AB6}" type="datetimeFigureOut">
              <a:rPr lang="pl-PL" smtClean="0"/>
              <a:pPr/>
              <a:t>2012-04-04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D4391B-C8C2-443B-BC37-81B6299325E3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B54ABA-4635-444D-8CCC-E5650C8B7AB6}" type="datetimeFigureOut">
              <a:rPr lang="pl-PL" smtClean="0"/>
              <a:pPr/>
              <a:t>2012-04-04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D4391B-C8C2-443B-BC37-81B6299325E3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B54ABA-4635-444D-8CCC-E5650C8B7AB6}" type="datetimeFigureOut">
              <a:rPr lang="pl-PL" smtClean="0"/>
              <a:pPr/>
              <a:t>2012-04-04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D4391B-C8C2-443B-BC37-81B6299325E3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B54ABA-4635-444D-8CCC-E5650C8B7AB6}" type="datetimeFigureOut">
              <a:rPr lang="pl-PL" smtClean="0"/>
              <a:pPr/>
              <a:t>2012-04-04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D4391B-C8C2-443B-BC37-81B6299325E3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B54ABA-4635-444D-8CCC-E5650C8B7AB6}" type="datetimeFigureOut">
              <a:rPr lang="pl-PL" smtClean="0"/>
              <a:pPr/>
              <a:t>2012-04-04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D4391B-C8C2-443B-BC37-81B6299325E3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B54ABA-4635-444D-8CCC-E5650C8B7AB6}" type="datetimeFigureOut">
              <a:rPr lang="pl-PL" smtClean="0"/>
              <a:pPr/>
              <a:t>2012-04-04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D4391B-C8C2-443B-BC37-81B6299325E3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B54ABA-4635-444D-8CCC-E5650C8B7AB6}" type="datetimeFigureOut">
              <a:rPr lang="pl-PL" smtClean="0"/>
              <a:pPr/>
              <a:t>2012-04-04</a:t>
            </a:fld>
            <a:endParaRPr 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D4391B-C8C2-443B-BC37-81B6299325E3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B54ABA-4635-444D-8CCC-E5650C8B7AB6}" type="datetimeFigureOut">
              <a:rPr lang="pl-PL" smtClean="0"/>
              <a:pPr/>
              <a:t>2012-04-04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D4391B-C8C2-443B-BC37-81B6299325E3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B54ABA-4635-444D-8CCC-E5650C8B7AB6}" type="datetimeFigureOut">
              <a:rPr lang="pl-PL" smtClean="0"/>
              <a:pPr/>
              <a:t>2012-04-04</a:t>
            </a:fld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D4391B-C8C2-443B-BC37-81B6299325E3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B54ABA-4635-444D-8CCC-E5650C8B7AB6}" type="datetimeFigureOut">
              <a:rPr lang="pl-PL" smtClean="0"/>
              <a:pPr/>
              <a:t>2012-04-04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D4391B-C8C2-443B-BC37-81B6299325E3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Kliknij, aby edytować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B54ABA-4635-444D-8CCC-E5650C8B7AB6}" type="datetimeFigureOut">
              <a:rPr lang="pl-PL" smtClean="0"/>
              <a:pPr/>
              <a:t>2012-04-04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D4391B-C8C2-443B-BC37-81B6299325E3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smtClean="0"/>
              <a:t>Kliknij, aby edytować styl</a:t>
            </a:r>
            <a:endParaRPr lang="pl-PL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 smtClean="0"/>
              <a:t>Kliknij, aby edytować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B54ABA-4635-444D-8CCC-E5650C8B7AB6}" type="datetimeFigureOut">
              <a:rPr lang="pl-PL" smtClean="0"/>
              <a:pPr/>
              <a:t>2012-04-04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D4391B-C8C2-443B-BC37-81B6299325E3}" type="slidenum">
              <a:rPr lang="pl-PL" smtClean="0"/>
              <a:pPr/>
              <a:t>‹#›</a:t>
            </a:fld>
            <a:endParaRPr lang="pl-P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0EE6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rostokąt 3"/>
          <p:cNvSpPr/>
          <p:nvPr/>
        </p:nvSpPr>
        <p:spPr>
          <a:xfrm>
            <a:off x="1000100" y="214290"/>
            <a:ext cx="6858048" cy="221599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pl-PL" sz="138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OSTERN</a:t>
            </a:r>
            <a:endParaRPr lang="pl-PL" sz="138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00232" y="2643182"/>
            <a:ext cx="5349620" cy="357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AFF39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142844" y="1643050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pl-PL" dirty="0" smtClean="0"/>
              <a:t>    </a:t>
            </a:r>
            <a:r>
              <a:rPr lang="pl-PL" dirty="0" err="1" smtClean="0"/>
              <a:t>Die</a:t>
            </a:r>
            <a:r>
              <a:rPr lang="pl-PL" dirty="0" smtClean="0"/>
              <a:t> </a:t>
            </a:r>
            <a:r>
              <a:rPr lang="pl-PL" dirty="0" err="1" smtClean="0"/>
              <a:t>Christen</a:t>
            </a:r>
            <a:r>
              <a:rPr lang="pl-PL" dirty="0" smtClean="0"/>
              <a:t> </a:t>
            </a:r>
            <a:r>
              <a:rPr lang="pl-PL" dirty="0" err="1" smtClean="0"/>
              <a:t>feiern</a:t>
            </a:r>
            <a:r>
              <a:rPr lang="pl-PL" dirty="0" smtClean="0"/>
              <a:t> </a:t>
            </a:r>
            <a:r>
              <a:rPr lang="pl-PL" dirty="0" err="1" smtClean="0"/>
              <a:t>die</a:t>
            </a:r>
            <a:r>
              <a:rPr lang="pl-PL" dirty="0" smtClean="0"/>
              <a:t> </a:t>
            </a:r>
            <a:r>
              <a:rPr lang="pl-PL" dirty="0" err="1" smtClean="0"/>
              <a:t>Auferstehung</a:t>
            </a:r>
            <a:r>
              <a:rPr lang="pl-PL" dirty="0" smtClean="0"/>
              <a:t> </a:t>
            </a:r>
            <a:r>
              <a:rPr lang="pl-PL" dirty="0" err="1" smtClean="0"/>
              <a:t>Jesu</a:t>
            </a:r>
            <a:r>
              <a:rPr lang="pl-PL" dirty="0" smtClean="0"/>
              <a:t>. </a:t>
            </a:r>
            <a:r>
              <a:rPr lang="pl-PL" dirty="0" err="1" smtClean="0"/>
              <a:t>Das</a:t>
            </a:r>
            <a:r>
              <a:rPr lang="pl-PL" dirty="0"/>
              <a:t> </a:t>
            </a:r>
            <a:r>
              <a:rPr lang="pl-PL" dirty="0" smtClean="0"/>
              <a:t>Fest </a:t>
            </a:r>
            <a:r>
              <a:rPr lang="pl-PL" dirty="0" err="1" smtClean="0"/>
              <a:t>fällt</a:t>
            </a:r>
            <a:r>
              <a:rPr lang="pl-PL" dirty="0" smtClean="0"/>
              <a:t> </a:t>
            </a:r>
            <a:r>
              <a:rPr lang="pl-PL" dirty="0" err="1" smtClean="0"/>
              <a:t>auf</a:t>
            </a:r>
            <a:r>
              <a:rPr lang="pl-PL" dirty="0" smtClean="0"/>
              <a:t> den </a:t>
            </a:r>
            <a:r>
              <a:rPr lang="pl-PL" dirty="0" err="1" smtClean="0"/>
              <a:t>Sonntag</a:t>
            </a:r>
            <a:r>
              <a:rPr lang="pl-PL" dirty="0" smtClean="0"/>
              <a:t>, der </a:t>
            </a:r>
            <a:r>
              <a:rPr lang="pl-PL" dirty="0" err="1" smtClean="0"/>
              <a:t>vor</a:t>
            </a:r>
            <a:r>
              <a:rPr lang="pl-PL" dirty="0" smtClean="0"/>
              <a:t> dem </a:t>
            </a:r>
            <a:r>
              <a:rPr lang="pl-PL" dirty="0" err="1" smtClean="0"/>
              <a:t>ersten</a:t>
            </a:r>
            <a:r>
              <a:rPr lang="pl-PL" dirty="0" smtClean="0"/>
              <a:t> </a:t>
            </a:r>
            <a:r>
              <a:rPr lang="pl-PL" dirty="0" err="1" smtClean="0"/>
              <a:t>Vollmond</a:t>
            </a:r>
            <a:r>
              <a:rPr lang="pl-PL" dirty="0"/>
              <a:t> </a:t>
            </a:r>
            <a:r>
              <a:rPr lang="pl-PL" dirty="0" err="1" smtClean="0"/>
              <a:t>nach</a:t>
            </a:r>
            <a:r>
              <a:rPr lang="pl-PL" dirty="0" smtClean="0"/>
              <a:t> der </a:t>
            </a:r>
            <a:r>
              <a:rPr lang="pl-PL" dirty="0" err="1" smtClean="0"/>
              <a:t>Tag-und</a:t>
            </a:r>
            <a:r>
              <a:rPr lang="pl-PL" dirty="0" smtClean="0"/>
              <a:t> </a:t>
            </a:r>
            <a:r>
              <a:rPr lang="pl-PL" dirty="0" err="1" smtClean="0"/>
              <a:t>Nachtgleiche</a:t>
            </a:r>
            <a:r>
              <a:rPr lang="pl-PL" dirty="0" smtClean="0"/>
              <a:t> des </a:t>
            </a:r>
            <a:r>
              <a:rPr lang="pl-PL" dirty="0" err="1" smtClean="0"/>
              <a:t>Frühlingsanfang</a:t>
            </a:r>
            <a:r>
              <a:rPr lang="pl-PL" dirty="0" smtClean="0"/>
              <a:t> </a:t>
            </a:r>
            <a:r>
              <a:rPr lang="pl-PL" dirty="0" err="1" smtClean="0"/>
              <a:t>folgt</a:t>
            </a:r>
            <a:r>
              <a:rPr lang="pl-PL" dirty="0" smtClean="0"/>
              <a:t>. </a:t>
            </a:r>
            <a:endParaRPr lang="pl-PL" dirty="0"/>
          </a:p>
        </p:txBody>
      </p:sp>
      <p:sp>
        <p:nvSpPr>
          <p:cNvPr id="4" name="Prostokąt 3"/>
          <p:cNvSpPr/>
          <p:nvPr/>
        </p:nvSpPr>
        <p:spPr>
          <a:xfrm>
            <a:off x="428596" y="285728"/>
            <a:ext cx="2786082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pl-PL" sz="7200" b="1" cap="none" spc="0" dirty="0" err="1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Ostern</a:t>
            </a:r>
            <a:endParaRPr lang="pl-PL" sz="72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43438" y="3500438"/>
            <a:ext cx="3810026" cy="2857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16" presetClass="entr" presetSubtype="2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6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C9A6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285720" y="1643050"/>
            <a:ext cx="4329114" cy="3911609"/>
          </a:xfrm>
        </p:spPr>
        <p:txBody>
          <a:bodyPr/>
          <a:lstStyle/>
          <a:p>
            <a:pPr>
              <a:buNone/>
            </a:pPr>
            <a:r>
              <a:rPr lang="pl-PL" dirty="0" smtClean="0"/>
              <a:t>    </a:t>
            </a:r>
          </a:p>
          <a:p>
            <a:pPr>
              <a:buNone/>
            </a:pPr>
            <a:r>
              <a:rPr lang="pl-PL" dirty="0"/>
              <a:t> </a:t>
            </a:r>
            <a:r>
              <a:rPr lang="pl-PL" dirty="0" smtClean="0"/>
              <a:t>   Kinder </a:t>
            </a:r>
            <a:r>
              <a:rPr lang="pl-PL" dirty="0" err="1" smtClean="0"/>
              <a:t>malen</a:t>
            </a:r>
            <a:r>
              <a:rPr lang="pl-PL" dirty="0" smtClean="0"/>
              <a:t> </a:t>
            </a:r>
            <a:r>
              <a:rPr lang="pl-PL" dirty="0" err="1" smtClean="0"/>
              <a:t>bunte</a:t>
            </a:r>
            <a:r>
              <a:rPr lang="pl-PL" dirty="0" smtClean="0"/>
              <a:t> </a:t>
            </a:r>
            <a:r>
              <a:rPr lang="pl-PL" dirty="0" err="1" smtClean="0"/>
              <a:t>Eier</a:t>
            </a:r>
            <a:r>
              <a:rPr lang="pl-PL" dirty="0" smtClean="0"/>
              <a:t>. </a:t>
            </a:r>
            <a:r>
              <a:rPr lang="de-DE" dirty="0" smtClean="0"/>
              <a:t>Sie malen die Eier mit Farben oder den Filzstiften.</a:t>
            </a:r>
            <a:endParaRPr lang="pl-PL" dirty="0"/>
          </a:p>
        </p:txBody>
      </p:sp>
      <p:sp>
        <p:nvSpPr>
          <p:cNvPr id="4" name="Prostokąt 3"/>
          <p:cNvSpPr/>
          <p:nvPr/>
        </p:nvSpPr>
        <p:spPr>
          <a:xfrm>
            <a:off x="2143108" y="214290"/>
            <a:ext cx="4930131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l-PL" sz="9600" b="1" cap="none" spc="0" dirty="0" err="1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Ostereier</a:t>
            </a:r>
            <a:endParaRPr lang="pl-PL" sz="96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86314" y="3071810"/>
            <a:ext cx="3939824" cy="29527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285720" y="1428736"/>
            <a:ext cx="4043362" cy="4411675"/>
          </a:xfrm>
        </p:spPr>
        <p:txBody>
          <a:bodyPr/>
          <a:lstStyle/>
          <a:p>
            <a:pPr>
              <a:buNone/>
            </a:pPr>
            <a:r>
              <a:rPr lang="pl-PL" dirty="0" smtClean="0"/>
              <a:t>   </a:t>
            </a:r>
          </a:p>
          <a:p>
            <a:pPr>
              <a:buNone/>
            </a:pPr>
            <a:r>
              <a:rPr lang="pl-PL" dirty="0"/>
              <a:t> </a:t>
            </a:r>
            <a:r>
              <a:rPr lang="pl-PL" dirty="0" smtClean="0"/>
              <a:t>   </a:t>
            </a:r>
            <a:r>
              <a:rPr lang="de-DE" dirty="0" smtClean="0"/>
              <a:t>Die Menschen machen das Lamm aus Butter.</a:t>
            </a:r>
            <a:r>
              <a:rPr lang="pl-PL" dirty="0" smtClean="0"/>
              <a:t> </a:t>
            </a:r>
            <a:r>
              <a:rPr lang="pl-PL" dirty="0" err="1" smtClean="0"/>
              <a:t>Dann</a:t>
            </a:r>
            <a:r>
              <a:rPr lang="pl-PL" dirty="0" smtClean="0"/>
              <a:t>  </a:t>
            </a:r>
            <a:r>
              <a:rPr lang="pl-PL" dirty="0" err="1" smtClean="0"/>
              <a:t>stecken</a:t>
            </a:r>
            <a:r>
              <a:rPr lang="pl-PL" dirty="0" smtClean="0"/>
              <a:t>  sie </a:t>
            </a:r>
            <a:r>
              <a:rPr lang="pl-PL" dirty="0" err="1" smtClean="0"/>
              <a:t>Osterlamm</a:t>
            </a:r>
            <a:r>
              <a:rPr lang="pl-PL" dirty="0" smtClean="0"/>
              <a:t>  </a:t>
            </a:r>
            <a:r>
              <a:rPr lang="pl-PL" dirty="0" err="1" smtClean="0"/>
              <a:t>in</a:t>
            </a:r>
            <a:r>
              <a:rPr lang="pl-PL" dirty="0" smtClean="0"/>
              <a:t> den </a:t>
            </a:r>
            <a:r>
              <a:rPr lang="pl-PL" dirty="0" err="1" smtClean="0"/>
              <a:t>Osternkorb</a:t>
            </a:r>
            <a:r>
              <a:rPr lang="pl-PL" dirty="0" smtClean="0"/>
              <a:t>.</a:t>
            </a:r>
            <a:endParaRPr lang="pl-PL" dirty="0"/>
          </a:p>
        </p:txBody>
      </p:sp>
      <p:sp>
        <p:nvSpPr>
          <p:cNvPr id="4" name="Prostokąt 3"/>
          <p:cNvSpPr/>
          <p:nvPr/>
        </p:nvSpPr>
        <p:spPr>
          <a:xfrm>
            <a:off x="2214546" y="428604"/>
            <a:ext cx="34176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l-PL" sz="54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  <a:endParaRPr lang="pl-PL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5" name="Prostokąt 4"/>
          <p:cNvSpPr/>
          <p:nvPr/>
        </p:nvSpPr>
        <p:spPr>
          <a:xfrm>
            <a:off x="2143108" y="285728"/>
            <a:ext cx="4929555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pl-PL" sz="8000" b="1" cap="none" spc="0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Osterlamm</a:t>
            </a:r>
            <a:endParaRPr lang="pl-PL" sz="8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14810" y="3429000"/>
            <a:ext cx="4524397" cy="271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000"/>
                            </p:stCondLst>
                            <p:childTnLst>
                              <p:par>
                                <p:cTn id="18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0827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214282" y="1857364"/>
            <a:ext cx="4614866" cy="3983047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pl-PL" dirty="0" smtClean="0"/>
              <a:t>  </a:t>
            </a:r>
          </a:p>
          <a:p>
            <a:pPr>
              <a:buNone/>
            </a:pPr>
            <a:r>
              <a:rPr lang="pl-PL" dirty="0" smtClean="0"/>
              <a:t>    </a:t>
            </a:r>
            <a:r>
              <a:rPr lang="de-DE" dirty="0" smtClean="0"/>
              <a:t>In den Korb stecken wir Ostereier, </a:t>
            </a:r>
            <a:r>
              <a:rPr lang="pl-PL" dirty="0" err="1" smtClean="0"/>
              <a:t>Osterlamm</a:t>
            </a:r>
            <a:r>
              <a:rPr lang="de-DE" dirty="0" smtClean="0"/>
              <a:t>, Brot, Wurst, Salz, Pfeffer und Kuchen.</a:t>
            </a:r>
            <a:r>
              <a:rPr lang="pl-PL" dirty="0" smtClean="0"/>
              <a:t> </a:t>
            </a:r>
            <a:r>
              <a:rPr lang="de-DE" dirty="0" smtClean="0"/>
              <a:t>Am Samstag gehen wir in die Kirche mit </a:t>
            </a:r>
            <a:r>
              <a:rPr lang="de-DE" dirty="0" err="1" smtClean="0"/>
              <a:t>Osternkorb</a:t>
            </a:r>
            <a:r>
              <a:rPr lang="de-DE" dirty="0" smtClean="0"/>
              <a:t>.</a:t>
            </a:r>
            <a:r>
              <a:rPr lang="pl-PL" dirty="0" smtClean="0"/>
              <a:t> </a:t>
            </a:r>
            <a:r>
              <a:rPr lang="pl-PL" dirty="0" err="1" smtClean="0"/>
              <a:t>Priester</a:t>
            </a:r>
            <a:r>
              <a:rPr lang="pl-PL" dirty="0" smtClean="0"/>
              <a:t> </a:t>
            </a:r>
            <a:r>
              <a:rPr lang="pl-PL" dirty="0" err="1" smtClean="0"/>
              <a:t>weiht</a:t>
            </a:r>
            <a:r>
              <a:rPr lang="pl-PL" dirty="0" smtClean="0"/>
              <a:t> </a:t>
            </a:r>
            <a:r>
              <a:rPr lang="pl-PL" dirty="0" err="1" smtClean="0"/>
              <a:t>Speisen</a:t>
            </a:r>
            <a:r>
              <a:rPr lang="pl-PL" dirty="0" smtClean="0"/>
              <a:t> mit </a:t>
            </a:r>
            <a:r>
              <a:rPr lang="pl-PL" dirty="0" err="1" smtClean="0"/>
              <a:t>Osterwasser</a:t>
            </a:r>
            <a:r>
              <a:rPr lang="pl-PL" dirty="0" smtClean="0"/>
              <a:t>.</a:t>
            </a:r>
            <a:endParaRPr lang="pl-PL" dirty="0"/>
          </a:p>
        </p:txBody>
      </p:sp>
      <p:sp>
        <p:nvSpPr>
          <p:cNvPr id="4" name="Prostokąt 3"/>
          <p:cNvSpPr/>
          <p:nvPr/>
        </p:nvSpPr>
        <p:spPr>
          <a:xfrm>
            <a:off x="1928794" y="214290"/>
            <a:ext cx="5459444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pl-PL" sz="8800" b="1" cap="none" spc="0" dirty="0" err="1" smtClean="0">
                <a:ln/>
                <a:solidFill>
                  <a:schemeClr val="accent3"/>
                </a:solidFill>
                <a:effectLst/>
              </a:rPr>
              <a:t>Osternkorb</a:t>
            </a:r>
            <a:endParaRPr lang="pl-PL" sz="88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57752" y="2643182"/>
            <a:ext cx="3738572" cy="3088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6F06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0" y="1571612"/>
            <a:ext cx="4572032" cy="4357718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pl-PL" dirty="0" smtClean="0"/>
              <a:t>    </a:t>
            </a:r>
          </a:p>
          <a:p>
            <a:pPr>
              <a:buNone/>
            </a:pPr>
            <a:r>
              <a:rPr lang="pl-PL" dirty="0" smtClean="0"/>
              <a:t>    </a:t>
            </a:r>
            <a:r>
              <a:rPr lang="pl-PL" dirty="0" err="1" smtClean="0"/>
              <a:t>Hase</a:t>
            </a:r>
            <a:r>
              <a:rPr lang="pl-PL" dirty="0" smtClean="0"/>
              <a:t> </a:t>
            </a:r>
            <a:r>
              <a:rPr lang="pl-PL" dirty="0" err="1" smtClean="0"/>
              <a:t>versteckt</a:t>
            </a:r>
            <a:r>
              <a:rPr lang="pl-PL" dirty="0" smtClean="0"/>
              <a:t> </a:t>
            </a:r>
            <a:r>
              <a:rPr lang="pl-PL" dirty="0" err="1" smtClean="0"/>
              <a:t>Geschenke</a:t>
            </a:r>
            <a:r>
              <a:rPr lang="pl-PL" dirty="0" smtClean="0"/>
              <a:t>  </a:t>
            </a:r>
            <a:r>
              <a:rPr lang="pl-PL" dirty="0" err="1" smtClean="0"/>
              <a:t>für</a:t>
            </a:r>
            <a:r>
              <a:rPr lang="pl-PL" dirty="0" smtClean="0"/>
              <a:t> Kinder. </a:t>
            </a:r>
            <a:r>
              <a:rPr lang="de-DE" dirty="0" smtClean="0"/>
              <a:t>Am Ostersonntag suchen Kinder bunte Eier und</a:t>
            </a:r>
            <a:r>
              <a:rPr lang="pl-PL" dirty="0" smtClean="0"/>
              <a:t> </a:t>
            </a:r>
            <a:r>
              <a:rPr lang="pl-PL" dirty="0" err="1" smtClean="0"/>
              <a:t>Süßigkeiten</a:t>
            </a:r>
            <a:r>
              <a:rPr lang="pl-PL" dirty="0" smtClean="0"/>
              <a:t>. </a:t>
            </a:r>
            <a:r>
              <a:rPr lang="pl-PL" dirty="0" err="1" smtClean="0"/>
              <a:t>Dann</a:t>
            </a:r>
            <a:r>
              <a:rPr lang="pl-PL" dirty="0" smtClean="0"/>
              <a:t> </a:t>
            </a:r>
            <a:r>
              <a:rPr lang="pl-PL" dirty="0" err="1" smtClean="0"/>
              <a:t>setzen</a:t>
            </a:r>
            <a:r>
              <a:rPr lang="pl-PL" dirty="0" smtClean="0"/>
              <a:t> </a:t>
            </a:r>
            <a:r>
              <a:rPr lang="pl-PL" dirty="0" err="1" smtClean="0"/>
              <a:t>sich</a:t>
            </a:r>
            <a:r>
              <a:rPr lang="pl-PL" dirty="0" smtClean="0"/>
              <a:t> </a:t>
            </a:r>
            <a:r>
              <a:rPr lang="pl-PL" dirty="0" err="1" smtClean="0"/>
              <a:t>alle</a:t>
            </a:r>
            <a:r>
              <a:rPr lang="pl-PL" dirty="0" smtClean="0"/>
              <a:t> </a:t>
            </a:r>
            <a:r>
              <a:rPr lang="pl-PL" dirty="0" err="1" smtClean="0"/>
              <a:t>zum</a:t>
            </a:r>
            <a:r>
              <a:rPr lang="pl-PL" dirty="0" smtClean="0"/>
              <a:t> </a:t>
            </a:r>
            <a:r>
              <a:rPr lang="pl-PL" dirty="0" err="1" smtClean="0"/>
              <a:t>festlichen</a:t>
            </a:r>
            <a:r>
              <a:rPr lang="pl-PL" dirty="0" smtClean="0"/>
              <a:t> </a:t>
            </a:r>
            <a:r>
              <a:rPr lang="pl-PL" dirty="0" err="1" smtClean="0"/>
              <a:t>Frühstück</a:t>
            </a:r>
            <a:r>
              <a:rPr lang="pl-PL" dirty="0"/>
              <a:t> </a:t>
            </a:r>
            <a:r>
              <a:rPr lang="pl-PL" dirty="0" err="1" smtClean="0"/>
              <a:t>und</a:t>
            </a:r>
            <a:r>
              <a:rPr lang="pl-PL" dirty="0" smtClean="0"/>
              <a:t> </a:t>
            </a:r>
            <a:r>
              <a:rPr lang="pl-PL" dirty="0" err="1" smtClean="0"/>
              <a:t>wünschen</a:t>
            </a:r>
            <a:r>
              <a:rPr lang="pl-PL" dirty="0" smtClean="0"/>
              <a:t> </a:t>
            </a:r>
            <a:r>
              <a:rPr lang="pl-PL" dirty="0" err="1" smtClean="0"/>
              <a:t>alles</a:t>
            </a:r>
            <a:r>
              <a:rPr lang="pl-PL" dirty="0" smtClean="0"/>
              <a:t> </a:t>
            </a:r>
            <a:r>
              <a:rPr lang="pl-PL" dirty="0" err="1" smtClean="0"/>
              <a:t>gute</a:t>
            </a:r>
            <a:r>
              <a:rPr lang="pl-PL" dirty="0" smtClean="0"/>
              <a:t>.</a:t>
            </a:r>
            <a:endParaRPr lang="pl-PL" dirty="0"/>
          </a:p>
        </p:txBody>
      </p:sp>
      <p:sp>
        <p:nvSpPr>
          <p:cNvPr id="4" name="Prostokąt 3"/>
          <p:cNvSpPr/>
          <p:nvPr/>
        </p:nvSpPr>
        <p:spPr>
          <a:xfrm>
            <a:off x="714348" y="214290"/>
            <a:ext cx="8215370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pl-PL" sz="8000" b="1" cap="none" spc="0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Ostersonntag</a:t>
            </a:r>
            <a:endParaRPr lang="pl-PL" sz="80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6314" y="3000372"/>
            <a:ext cx="4000527" cy="3000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1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A45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457200" y="1857364"/>
            <a:ext cx="3971924" cy="4268799"/>
          </a:xfrm>
        </p:spPr>
        <p:txBody>
          <a:bodyPr/>
          <a:lstStyle/>
          <a:p>
            <a:pPr>
              <a:buNone/>
            </a:pPr>
            <a:r>
              <a:rPr lang="pl-PL" dirty="0" smtClean="0"/>
              <a:t>    </a:t>
            </a:r>
            <a:r>
              <a:rPr lang="pl-PL" dirty="0" err="1" smtClean="0"/>
              <a:t>Am</a:t>
            </a:r>
            <a:r>
              <a:rPr lang="pl-PL" dirty="0" smtClean="0"/>
              <a:t> </a:t>
            </a:r>
            <a:r>
              <a:rPr lang="pl-PL" dirty="0" err="1" smtClean="0"/>
              <a:t>Ostermontag</a:t>
            </a:r>
            <a:r>
              <a:rPr lang="pl-PL" dirty="0" smtClean="0"/>
              <a:t>  </a:t>
            </a:r>
            <a:r>
              <a:rPr lang="pl-PL" dirty="0" err="1" smtClean="0"/>
              <a:t>wird</a:t>
            </a:r>
            <a:r>
              <a:rPr lang="pl-PL" dirty="0" smtClean="0"/>
              <a:t> </a:t>
            </a:r>
            <a:r>
              <a:rPr lang="pl-PL" dirty="0" err="1" smtClean="0"/>
              <a:t>ein</a:t>
            </a:r>
            <a:r>
              <a:rPr lang="pl-PL" dirty="0" smtClean="0"/>
              <a:t> </a:t>
            </a:r>
            <a:r>
              <a:rPr lang="pl-PL" dirty="0" err="1" smtClean="0"/>
              <a:t>alter</a:t>
            </a:r>
            <a:r>
              <a:rPr lang="pl-PL" dirty="0" smtClean="0"/>
              <a:t> </a:t>
            </a:r>
            <a:r>
              <a:rPr lang="pl-PL" dirty="0" err="1" smtClean="0"/>
              <a:t>Brauch</a:t>
            </a:r>
            <a:r>
              <a:rPr lang="pl-PL" dirty="0" smtClean="0"/>
              <a:t> </a:t>
            </a:r>
            <a:r>
              <a:rPr lang="pl-PL" dirty="0" err="1" smtClean="0"/>
              <a:t>gepflegt</a:t>
            </a:r>
            <a:r>
              <a:rPr lang="pl-PL" dirty="0" smtClean="0"/>
              <a:t>:  </a:t>
            </a:r>
            <a:r>
              <a:rPr lang="pl-PL" dirty="0" err="1" smtClean="0"/>
              <a:t>die</a:t>
            </a:r>
            <a:r>
              <a:rPr lang="pl-PL" dirty="0" smtClean="0"/>
              <a:t> </a:t>
            </a:r>
            <a:r>
              <a:rPr lang="pl-PL" dirty="0" err="1" smtClean="0"/>
              <a:t>Leute</a:t>
            </a:r>
            <a:r>
              <a:rPr lang="pl-PL" dirty="0" smtClean="0"/>
              <a:t> mit </a:t>
            </a:r>
            <a:r>
              <a:rPr lang="pl-PL" dirty="0" err="1" smtClean="0"/>
              <a:t>Wasser</a:t>
            </a:r>
            <a:r>
              <a:rPr lang="pl-PL" dirty="0" smtClean="0"/>
              <a:t> </a:t>
            </a:r>
            <a:r>
              <a:rPr lang="pl-PL" dirty="0" err="1" smtClean="0"/>
              <a:t>begiessen</a:t>
            </a:r>
            <a:r>
              <a:rPr lang="pl-PL" dirty="0" smtClean="0"/>
              <a:t>. </a:t>
            </a:r>
            <a:r>
              <a:rPr lang="pl-PL" dirty="0" err="1" smtClean="0"/>
              <a:t>Das</a:t>
            </a:r>
            <a:r>
              <a:rPr lang="pl-PL" dirty="0" smtClean="0"/>
              <a:t> </a:t>
            </a:r>
            <a:r>
              <a:rPr lang="pl-PL" dirty="0" err="1" smtClean="0"/>
              <a:t>ist</a:t>
            </a:r>
            <a:r>
              <a:rPr lang="pl-PL" dirty="0" smtClean="0"/>
              <a:t> </a:t>
            </a:r>
            <a:r>
              <a:rPr lang="pl-PL" dirty="0" err="1" smtClean="0"/>
              <a:t>sehr</a:t>
            </a:r>
            <a:r>
              <a:rPr lang="pl-PL" dirty="0" smtClean="0"/>
              <a:t> </a:t>
            </a:r>
            <a:r>
              <a:rPr lang="pl-PL" dirty="0" err="1" smtClean="0"/>
              <a:t>lustig</a:t>
            </a:r>
            <a:r>
              <a:rPr lang="pl-PL" dirty="0" smtClean="0"/>
              <a:t>.</a:t>
            </a:r>
            <a:endParaRPr lang="pl-PL" dirty="0"/>
          </a:p>
        </p:txBody>
      </p:sp>
      <p:sp>
        <p:nvSpPr>
          <p:cNvPr id="4" name="Prostokąt 3"/>
          <p:cNvSpPr/>
          <p:nvPr/>
        </p:nvSpPr>
        <p:spPr>
          <a:xfrm>
            <a:off x="1785918" y="214290"/>
            <a:ext cx="6000792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pl-PL" sz="8000" b="1" cap="none" spc="0" dirty="0" err="1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Ostermontag</a:t>
            </a:r>
            <a:endParaRPr lang="pl-PL" sz="80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0" y="3286124"/>
            <a:ext cx="4214842" cy="28790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5" dur="1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57158" y="1785926"/>
            <a:ext cx="8229600" cy="2214578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pl-PL" dirty="0"/>
              <a:t> </a:t>
            </a:r>
            <a:endParaRPr lang="pl-PL" dirty="0" smtClean="0"/>
          </a:p>
          <a:p>
            <a:pPr>
              <a:buNone/>
            </a:pPr>
            <a:r>
              <a:rPr lang="pl-PL" sz="4000" dirty="0" smtClean="0"/>
              <a:t>      </a:t>
            </a:r>
            <a:r>
              <a:rPr lang="pl-PL" sz="4000" dirty="0" smtClean="0"/>
              <a:t>              </a:t>
            </a:r>
            <a:r>
              <a:rPr lang="pl-PL" sz="4400" dirty="0" smtClean="0">
                <a:solidFill>
                  <a:schemeClr val="tx2">
                    <a:lumMod val="75000"/>
                  </a:schemeClr>
                </a:solidFill>
              </a:rPr>
              <a:t>Martyna </a:t>
            </a:r>
            <a:r>
              <a:rPr lang="pl-PL" sz="4400" dirty="0" err="1" smtClean="0">
                <a:solidFill>
                  <a:schemeClr val="tx2">
                    <a:lumMod val="75000"/>
                  </a:schemeClr>
                </a:solidFill>
              </a:rPr>
              <a:t>Knypińska</a:t>
            </a:r>
            <a:endParaRPr lang="pl-PL" sz="4400" dirty="0" smtClean="0">
              <a:solidFill>
                <a:schemeClr val="tx2">
                  <a:lumMod val="75000"/>
                </a:schemeClr>
              </a:solidFill>
            </a:endParaRPr>
          </a:p>
          <a:p>
            <a:pPr>
              <a:buNone/>
            </a:pPr>
            <a:r>
              <a:rPr lang="pl-PL" sz="4400" dirty="0" smtClean="0">
                <a:solidFill>
                  <a:schemeClr val="tx2">
                    <a:lumMod val="75000"/>
                  </a:schemeClr>
                </a:solidFill>
              </a:rPr>
              <a:t>                               </a:t>
            </a:r>
            <a:r>
              <a:rPr lang="pl-PL" sz="4400" dirty="0" err="1" smtClean="0">
                <a:solidFill>
                  <a:schemeClr val="tx2">
                    <a:lumMod val="75000"/>
                  </a:schemeClr>
                </a:solidFill>
              </a:rPr>
              <a:t>und</a:t>
            </a:r>
            <a:r>
              <a:rPr lang="pl-PL" sz="4400" dirty="0" smtClean="0">
                <a:solidFill>
                  <a:schemeClr val="tx2">
                    <a:lumMod val="75000"/>
                  </a:schemeClr>
                </a:solidFill>
              </a:rPr>
              <a:t>              </a:t>
            </a:r>
          </a:p>
          <a:p>
            <a:pPr>
              <a:buNone/>
            </a:pPr>
            <a:r>
              <a:rPr lang="pl-PL" sz="44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pl-PL" sz="4400" dirty="0" smtClean="0">
                <a:solidFill>
                  <a:schemeClr val="tx2">
                    <a:lumMod val="75000"/>
                  </a:schemeClr>
                </a:solidFill>
              </a:rPr>
              <a:t>                    </a:t>
            </a:r>
            <a:r>
              <a:rPr lang="pl-PL" sz="4400" dirty="0" smtClean="0">
                <a:solidFill>
                  <a:schemeClr val="tx2">
                    <a:lumMod val="75000"/>
                  </a:schemeClr>
                </a:solidFill>
              </a:rPr>
              <a:t>Agnieszka </a:t>
            </a:r>
            <a:r>
              <a:rPr lang="pl-PL" sz="4400" dirty="0" err="1" smtClean="0">
                <a:solidFill>
                  <a:schemeClr val="tx2">
                    <a:lumMod val="75000"/>
                  </a:schemeClr>
                </a:solidFill>
              </a:rPr>
              <a:t>Gilka</a:t>
            </a:r>
            <a:endParaRPr lang="pl-PL" sz="44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" name="Prostokąt 3"/>
          <p:cNvSpPr/>
          <p:nvPr/>
        </p:nvSpPr>
        <p:spPr>
          <a:xfrm>
            <a:off x="1571604" y="214290"/>
            <a:ext cx="6572264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pl-PL" sz="9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DANKE </a:t>
            </a:r>
            <a:r>
              <a:rPr lang="pl-PL" sz="9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sym typeface="Wingdings" pitchFamily="2" charset="2"/>
              </a:rPr>
              <a:t></a:t>
            </a:r>
            <a:r>
              <a:rPr lang="pl-PL" sz="9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endParaRPr lang="pl-PL" sz="96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6" name="Obraz 5" descr="maaaa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282" y="3673288"/>
            <a:ext cx="2714644" cy="3184712"/>
          </a:xfrm>
          <a:prstGeom prst="rect">
            <a:avLst/>
          </a:prstGeom>
        </p:spPr>
      </p:pic>
      <p:pic>
        <p:nvPicPr>
          <p:cNvPr id="7" name="Obraz 6" descr="maaaa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29356" y="3673288"/>
            <a:ext cx="2714644" cy="3184712"/>
          </a:xfrm>
          <a:prstGeom prst="rect">
            <a:avLst/>
          </a:prstGeom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</p:bldLst>
  </p:timing>
</p:sld>
</file>

<file path=ppt/theme/theme1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akiet 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143</TotalTime>
  <Words>168</Words>
  <Application>Microsoft Office PowerPoint</Application>
  <PresentationFormat>Pokaz na ekranie (4:3)</PresentationFormat>
  <Paragraphs>23</Paragraphs>
  <Slides>8</Slides>
  <Notes>0</Notes>
  <HiddenSlides>0</HiddenSlides>
  <MMClips>0</MMClips>
  <ScaleCrop>false</ScaleCrop>
  <HeadingPairs>
    <vt:vector size="4" baseType="variant">
      <vt:variant>
        <vt:lpstr>Motyw</vt:lpstr>
      </vt:variant>
      <vt:variant>
        <vt:i4>1</vt:i4>
      </vt:variant>
      <vt:variant>
        <vt:lpstr>Tytuły slajdów</vt:lpstr>
      </vt:variant>
      <vt:variant>
        <vt:i4>8</vt:i4>
      </vt:variant>
    </vt:vector>
  </HeadingPairs>
  <TitlesOfParts>
    <vt:vector size="9" baseType="lpstr">
      <vt:lpstr>Motyw pakietu Office</vt:lpstr>
      <vt:lpstr>Slajd 1</vt:lpstr>
      <vt:lpstr>Slajd 2</vt:lpstr>
      <vt:lpstr>Slajd 3</vt:lpstr>
      <vt:lpstr>Slajd 4</vt:lpstr>
      <vt:lpstr>Slajd 5</vt:lpstr>
      <vt:lpstr>Slajd 6</vt:lpstr>
      <vt:lpstr>Slajd 7</vt:lpstr>
      <vt:lpstr>Slajd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Slajd 1</dc:title>
  <dc:creator>xxx</dc:creator>
  <cp:lastModifiedBy>student212d</cp:lastModifiedBy>
  <cp:revision>17</cp:revision>
  <dcterms:created xsi:type="dcterms:W3CDTF">2012-04-03T14:03:40Z</dcterms:created>
  <dcterms:modified xsi:type="dcterms:W3CDTF">2012-04-04T11:58:08Z</dcterms:modified>
</cp:coreProperties>
</file>